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9"/>
  </p:notesMasterIdLst>
  <p:sldIdLst>
    <p:sldId id="256" r:id="rId3"/>
    <p:sldId id="257" r:id="rId4"/>
    <p:sldId id="258" r:id="rId5"/>
    <p:sldId id="261" r:id="rId6"/>
    <p:sldId id="259" r:id="rId7"/>
    <p:sldId id="260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:p15="http://schemas.microsoft.com/office/powerpoint/2012/main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9112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10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20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59" Type="http://schemas.openxmlformats.org/officeDocument/2006/relationships/slideLayout" Target="../slideLayouts/slideLayout174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54" Type="http://schemas.openxmlformats.org/officeDocument/2006/relationships/slideLayout" Target="../slideLayouts/slideLayout169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49" Type="http://schemas.openxmlformats.org/officeDocument/2006/relationships/slideLayout" Target="../slideLayouts/slideLayout164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66" Type="http://schemas.openxmlformats.org/officeDocument/2006/relationships/slideLayout" Target="../slideLayouts/slideLayout181.xml"/><Relationship Id="rId87" Type="http://schemas.openxmlformats.org/officeDocument/2006/relationships/slideLayout" Target="../slideLayouts/slideLayout202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56" Type="http://schemas.openxmlformats.org/officeDocument/2006/relationships/slideLayout" Target="../slideLayouts/slideLayout171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61.xml"/><Relationship Id="rId67" Type="http://schemas.openxmlformats.org/officeDocument/2006/relationships/slideLayout" Target="../slideLayouts/slideLayout182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62" Type="http://schemas.openxmlformats.org/officeDocument/2006/relationships/slideLayout" Target="../slideLayouts/slideLayout177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111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51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run2799/Internet-Bnaking-and-web-applic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Internet banking website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826360342"/>
              </p:ext>
            </p:extLst>
          </p:nvPr>
        </p:nvGraphicFramePr>
        <p:xfrm>
          <a:off x="144710" y="1954818"/>
          <a:ext cx="4548586" cy="21977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4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2115a620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Vasanth.M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Tharun Kumar. 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2115a631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Yogeshwaran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.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2115a632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Yuvaprakash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.R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internet banking website.</a:t>
            </a: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internet banking website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1577008" y="3352029"/>
            <a:ext cx="5960941" cy="78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UI using html and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css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data.</a:t>
            </a: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various front end calls.</a:t>
            </a: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variables.</a:t>
            </a: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3970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                                                                                                                                                                               </a:t>
            </a:r>
          </a:p>
          <a:p>
            <a:pPr marL="13970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3418" y="0"/>
            <a:ext cx="29320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internet banking application output here: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237F9C-1EC2-9FC2-CDEF-7E380D0C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6" y="897506"/>
            <a:ext cx="3332922" cy="2034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A49E4B-1DFF-EA60-9330-22AA479B4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870" y="822962"/>
            <a:ext cx="3803374" cy="2034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2B47E9-01F1-041D-6419-265D3BF7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703" y="3006259"/>
            <a:ext cx="3332922" cy="198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CHAT APPLICATION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17024-4331-5189-C38D-7352607E1F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https://github.com/Tharun2799/Internet-Bnaking-and-web-application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167</Words>
  <Application>Microsoft Office PowerPoint</Application>
  <PresentationFormat>On-screen Show (16:9)</PresentationFormat>
  <Paragraphs>36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Calibri</vt:lpstr>
      <vt:lpstr>arial</vt:lpstr>
      <vt:lpstr>arial</vt:lpstr>
      <vt:lpstr>Public Sans</vt:lpstr>
      <vt:lpstr>Noto Sans Symbols</vt:lpstr>
      <vt:lpstr>EB Garamond Medium</vt:lpstr>
      <vt:lpstr>EB Garamond</vt:lpstr>
      <vt:lpstr>Simple Light</vt:lpstr>
      <vt:lpstr>1_Simple Light</vt:lpstr>
      <vt:lpstr>PowerPoint Presentation</vt:lpstr>
      <vt:lpstr>Chat application and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Tharun Kumar G</cp:lastModifiedBy>
  <cp:revision>8</cp:revision>
  <dcterms:created xsi:type="dcterms:W3CDTF">2020-08-13T11:21:46Z</dcterms:created>
  <dcterms:modified xsi:type="dcterms:W3CDTF">2023-03-25T15:33:44Z</dcterms:modified>
</cp:coreProperties>
</file>